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797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3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37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07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6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71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51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20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44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00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04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43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007B-FCB0-4CAF-B02D-A02DB2B5C883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D17B1-D3AC-4ADE-B734-41B7155C03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16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67856"/>
          </a:xfrm>
        </p:spPr>
        <p:txBody>
          <a:bodyPr>
            <a:normAutofit/>
          </a:bodyPr>
          <a:lstStyle/>
          <a:p>
            <a:r>
              <a:rPr lang="cs-CZ" sz="9600" dirty="0" smtClean="0">
                <a:latin typeface="Showcard Gothic" panose="04020904020102020604" pitchFamily="82" charset="0"/>
              </a:rPr>
              <a:t>Jaro ve škole</a:t>
            </a:r>
            <a:endParaRPr lang="cs-CZ" sz="9600" dirty="0">
              <a:latin typeface="Showcard Gothic" panose="04020904020102020604" pitchFamily="82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460" y="1538359"/>
            <a:ext cx="2125979" cy="1640159"/>
          </a:xfrm>
          <a:prstGeom prst="rect">
            <a:avLst/>
          </a:prstGeom>
        </p:spPr>
      </p:pic>
      <p:pic>
        <p:nvPicPr>
          <p:cNvPr id="8" name="Uhlíř - Chválím tě, země má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885" y="4815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11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97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93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24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46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63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3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14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90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46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72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7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9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73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58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45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73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85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60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76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92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47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8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7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41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1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96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28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82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69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47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41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69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3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69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ro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ferris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</Words>
  <Application>Microsoft Office PowerPoint</Application>
  <PresentationFormat>Širokoúhlá obrazovka</PresentationFormat>
  <Paragraphs>1</Paragraphs>
  <Slides>38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Showcard Gothic</vt:lpstr>
      <vt:lpstr>Motiv Office</vt:lpstr>
      <vt:lpstr>Jaro ve škole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Jaro ve škole</dc:title>
  <dc:creator>Alice Linhartová</dc:creator>
  <cp:lastModifiedBy>Alice Linhartová</cp:lastModifiedBy>
  <cp:revision>9</cp:revision>
  <dcterms:created xsi:type="dcterms:W3CDTF">2023-04-11T21:45:06Z</dcterms:created>
  <dcterms:modified xsi:type="dcterms:W3CDTF">2023-04-11T22:35:09Z</dcterms:modified>
</cp:coreProperties>
</file>